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D388438-C5B8-77A8-9E48-D8E87697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DA39FC99-65FA-0A97-7EBA-8A4EEC4D72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9E1674B-2BDD-529D-A473-1A11E04EC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FDB63F68-9308-CE75-986C-29A4D2164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526E37E7-1532-1D1D-9455-AB9AF81AD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00304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7864ECD-30B4-0DCA-EC9C-34314CB53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22AEF716-4CD2-B43E-2239-F8AF404D58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6FB81A8-D1E9-18CD-BBEE-ECFE84967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44A47E0F-4BD3-A0EA-B3F7-19C387A2B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5578016-A326-0249-35D3-0F7CCCC9A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73945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CC00397F-DBE4-B91A-DFEA-E74848A9A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43868173-6B90-BCF1-F7E8-951A1563C4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F5998B2-B96D-4B86-F47E-6A3B1B1A1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49437637-DCD9-EE2F-26A1-1E202AFF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47D5C6C3-961F-CAFF-A829-0F8D9B207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608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F0BBA56-CA54-C74D-39A6-E404717F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7E44EAA-E2ED-1214-E99C-E14D31D65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87DC694-6C60-73CD-D5B0-7E1567F7A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BA0DC086-09BE-32AA-364B-B7B72E7BE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21538A62-2716-6ACE-3053-1F293370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96368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F5B3EA5-C48F-98D1-82BC-A0E529A5F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4EA3EA98-AA72-CEDC-F13F-CDA9605C1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B309713-BA8D-9983-D96F-93347601F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ABD385B-CCD4-D158-69D0-299E28FD7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7433A8A-AF15-C153-13FF-A438FE866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16173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26E24CA-E9D3-50E0-5267-58CADBC87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B1BF409-9186-8914-9B70-40B4A33008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BA51D801-3A19-1821-E50B-A6EFEF9E6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FD8708B4-8181-26AD-8364-B093325F9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421ABCBB-C36D-B7E1-832D-691E84712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CD18530E-4024-3B69-CD84-BA81404AE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21977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8BD6219-D86D-5DDB-4041-82E52D948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3A12E427-FBBF-614C-2D81-020D95ECA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DF137918-EC08-8AA6-B18C-CF1D9CACD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98521ADC-AA88-6C57-D9A5-694AF81024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1A40D10A-1118-9056-BDE6-9C625342B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BAB167B6-00E0-6A84-A1A8-E4281A794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080C5427-0EA5-0202-0FC9-C7382E3A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08A483E4-0CED-0A47-AC7C-7F8343B39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819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4CA67A6-922D-2BEF-C89C-B4AF33806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65241C10-6A2E-3DB2-C9A3-154860531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1C6AAAAE-E0B0-9649-D893-C03F42C20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D09EE141-E453-EBB6-BC08-92F4F627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4682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5A322CE9-D1F1-5CCC-F06A-0822BB7B7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AAE930BB-E4E7-8E77-4692-74B801430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9F3E71FE-6C61-FEB2-D7E1-62A4857A9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35579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49AAD07-362F-9921-79E4-C9139DF66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DD07547-474B-A667-17E1-E0BC76DA2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12194FB8-FB56-C3B1-E0EE-372EC622A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468E77CE-2D29-E9F4-4398-7BB900D11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48887229-D12A-B323-1AED-1057345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6A226A25-8DC4-8579-2E7B-3A07DBD39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3193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3CA8ADD-97FE-315B-1F7C-86AF9AD0F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4D0AE969-0D41-2361-BA43-16912FB149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E9EBBBB8-B871-0E72-B7DD-7C771E6E69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6C546BB0-99B1-F5BC-EAA7-93FEEA28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9F6084B9-CB21-7DB9-5C92-620D1DDBB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B4B8B46F-80BD-9F32-6812-8AA5E4B49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36407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A138EE7D-EC78-F91E-055B-86422EC75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8CBCD7D8-4DED-2C76-0221-5CF3DBE14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CE284950-1D5F-46FF-8F83-538E24801C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43B582-6471-44CB-9B95-03A877650B6E}" type="datetimeFigureOut">
              <a:rPr lang="nb-NO" smtClean="0"/>
              <a:t>03.11.2025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9E937D92-3239-5DBB-BC38-DACF4731E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16E9D16-04AA-5AAF-DC9F-ABD24E1A65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17613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Bilde 6" descr="Et bilde som inneholder Menneskeansikt, person, smil, klær&#10;&#10;KI-generert innhold kan være feil.">
            <a:extLst>
              <a:ext uri="{FF2B5EF4-FFF2-40B4-BE49-F238E27FC236}">
                <a16:creationId xmlns:a16="http://schemas.microsoft.com/office/drawing/2014/main" id="{17A6BCC4-D636-6885-860A-A3178AF59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>
            <a:fillRect/>
          </a:stretch>
        </p:blipFill>
        <p:spPr>
          <a:xfrm>
            <a:off x="-3049" y="10"/>
            <a:ext cx="12191999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FA5BFC61-30B1-9D5C-ABFC-390749F073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7860" y="2001286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nb-NO" sz="5200" dirty="0">
                <a:solidFill>
                  <a:srgbClr val="FFFFFF"/>
                </a:solidFill>
              </a:rPr>
              <a:t>Peer </a:t>
            </a:r>
            <a:r>
              <a:rPr lang="nb-NO" sz="5200" dirty="0" err="1">
                <a:solidFill>
                  <a:srgbClr val="FFFFFF"/>
                </a:solidFill>
              </a:rPr>
              <a:t>presentation</a:t>
            </a:r>
            <a:endParaRPr lang="nb-NO" sz="5200" dirty="0">
              <a:solidFill>
                <a:srgbClr val="FFFFFF"/>
              </a:solidFill>
            </a:endParaRP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09314BE5-AC1E-999F-D791-F61E986644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0" y="6107920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nb-NO" dirty="0">
                <a:solidFill>
                  <a:srgbClr val="FFFFFF"/>
                </a:solidFill>
              </a:rPr>
              <a:t>Ida &amp; Elisa – Group 20</a:t>
            </a:r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0D6C0952-DA0F-7A09-03A0-DC817BED1F3E}"/>
              </a:ext>
            </a:extLst>
          </p:cNvPr>
          <p:cNvSpPr txBox="1"/>
          <p:nvPr/>
        </p:nvSpPr>
        <p:spPr>
          <a:xfrm>
            <a:off x="8823057" y="6518786"/>
            <a:ext cx="3368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>
                <a:solidFill>
                  <a:schemeClr val="bg1"/>
                </a:solidFill>
              </a:rPr>
              <a:t>Picture is </a:t>
            </a:r>
            <a:r>
              <a:rPr lang="nb-NO" dirty="0" err="1">
                <a:solidFill>
                  <a:schemeClr val="bg1"/>
                </a:solidFill>
              </a:rPr>
              <a:t>generated</a:t>
            </a:r>
            <a:r>
              <a:rPr lang="nb-NO" dirty="0">
                <a:solidFill>
                  <a:schemeClr val="bg1"/>
                </a:solidFill>
              </a:rPr>
              <a:t> by </a:t>
            </a:r>
            <a:r>
              <a:rPr lang="nb-NO" dirty="0" err="1">
                <a:solidFill>
                  <a:schemeClr val="bg1"/>
                </a:solidFill>
              </a:rPr>
              <a:t>ChatGPT</a:t>
            </a:r>
            <a:endParaRPr lang="nb-N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92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ECBC2F8-A68E-9CAA-8B07-18C8B6F94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BPMN - </a:t>
            </a:r>
            <a:r>
              <a:rPr lang="nb-NO" dirty="0" err="1"/>
              <a:t>tool</a:t>
            </a:r>
            <a:endParaRPr lang="nb-NO" dirty="0"/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0A10D4D4-C48C-3C13-8BAB-E212790AEE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172494"/>
            <a:ext cx="10515600" cy="3657600"/>
          </a:xfrm>
        </p:spPr>
      </p:pic>
    </p:spTree>
    <p:extLst>
      <p:ext uri="{BB962C8B-B14F-4D97-AF65-F5344CB8AC3E}">
        <p14:creationId xmlns:p14="http://schemas.microsoft.com/office/powerpoint/2010/main" val="4240178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4FD9351-9A4F-9D74-E88D-97E514577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52398"/>
          </a:xfrm>
        </p:spPr>
        <p:txBody>
          <a:bodyPr/>
          <a:lstStyle/>
          <a:p>
            <a:r>
              <a:rPr lang="nb-NO" dirty="0" err="1"/>
              <a:t>Aim</a:t>
            </a:r>
            <a:r>
              <a:rPr lang="nb-NO" dirty="0"/>
              <a:t> of </a:t>
            </a:r>
            <a:r>
              <a:rPr lang="nb-NO" dirty="0" err="1"/>
              <a:t>our</a:t>
            </a:r>
            <a:r>
              <a:rPr lang="nb-NO" dirty="0"/>
              <a:t> </a:t>
            </a:r>
            <a:r>
              <a:rPr lang="nb-NO" dirty="0" err="1"/>
              <a:t>tool</a:t>
            </a:r>
            <a:endParaRPr lang="nb-NO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6606579-82ED-0CD9-E10F-8066765F8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505" y="1748892"/>
            <a:ext cx="6085412" cy="313836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Evaluates axial load capacity of IFC Columns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Uses </a:t>
            </a:r>
            <a:r>
              <a:rPr lang="en-US" b="1" dirty="0"/>
              <a:t>material</a:t>
            </a:r>
            <a:r>
              <a:rPr lang="en-US" dirty="0"/>
              <a:t>, </a:t>
            </a:r>
            <a:r>
              <a:rPr lang="en-US" b="1" dirty="0"/>
              <a:t>geometry</a:t>
            </a:r>
            <a:r>
              <a:rPr lang="en-US" dirty="0"/>
              <a:t>, and </a:t>
            </a:r>
            <a:r>
              <a:rPr lang="en-US" b="1" dirty="0"/>
              <a:t>Global ID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Checks loads from beams and slabs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Outputs a report: OK or Insufficient</a:t>
            </a:r>
            <a:endParaRPr lang="nb-NO" dirty="0"/>
          </a:p>
        </p:txBody>
      </p:sp>
      <p:pic>
        <p:nvPicPr>
          <p:cNvPr id="6" name="Grafikk 5" descr="Ett tannhjul kontur">
            <a:extLst>
              <a:ext uri="{FF2B5EF4-FFF2-40B4-BE49-F238E27FC236}">
                <a16:creationId xmlns:a16="http://schemas.microsoft.com/office/drawing/2014/main" id="{657165CC-9946-F1EA-0CA2-BE41719D03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183" y="1623719"/>
            <a:ext cx="760542" cy="760542"/>
          </a:xfrm>
          <a:prstGeom prst="rect">
            <a:avLst/>
          </a:prstGeom>
        </p:spPr>
      </p:pic>
      <p:sp>
        <p:nvSpPr>
          <p:cNvPr id="8" name="AutoShape 4" descr="Genererte bilde">
            <a:extLst>
              <a:ext uri="{FF2B5EF4-FFF2-40B4-BE49-F238E27FC236}">
                <a16:creationId xmlns:a16="http://schemas.microsoft.com/office/drawing/2014/main" id="{96A2A239-68EB-06DC-09B9-D30E004422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" name="AutoShape 6" descr="Genererte bilde">
            <a:extLst>
              <a:ext uri="{FF2B5EF4-FFF2-40B4-BE49-F238E27FC236}">
                <a16:creationId xmlns:a16="http://schemas.microsoft.com/office/drawing/2014/main" id="{6FA9125A-07AB-F614-0FCF-62017D19D7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5999" y="3428999"/>
            <a:ext cx="3637935" cy="3637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pic>
        <p:nvPicPr>
          <p:cNvPr id="11" name="Bilde 10">
            <a:extLst>
              <a:ext uri="{FF2B5EF4-FFF2-40B4-BE49-F238E27FC236}">
                <a16:creationId xmlns:a16="http://schemas.microsoft.com/office/drawing/2014/main" id="{242A1523-9E1A-95E1-B404-B986FAE7FF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536" y="1165121"/>
            <a:ext cx="4527755" cy="4527755"/>
          </a:xfrm>
          <a:prstGeom prst="rect">
            <a:avLst/>
          </a:prstGeom>
        </p:spPr>
      </p:pic>
      <p:pic>
        <p:nvPicPr>
          <p:cNvPr id="13" name="Grafikk 12" descr="Råmaterialer kontur">
            <a:extLst>
              <a:ext uri="{FF2B5EF4-FFF2-40B4-BE49-F238E27FC236}">
                <a16:creationId xmlns:a16="http://schemas.microsoft.com/office/drawing/2014/main" id="{B9E0FD18-C3CE-DDE5-11F1-332CEDA611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3736" y="2516058"/>
            <a:ext cx="760542" cy="760542"/>
          </a:xfrm>
          <a:prstGeom prst="rect">
            <a:avLst/>
          </a:prstGeom>
        </p:spPr>
      </p:pic>
      <p:pic>
        <p:nvPicPr>
          <p:cNvPr id="15" name="Grafikk 14" descr="Kran kontur">
            <a:extLst>
              <a:ext uri="{FF2B5EF4-FFF2-40B4-BE49-F238E27FC236}">
                <a16:creationId xmlns:a16="http://schemas.microsoft.com/office/drawing/2014/main" id="{4DF620C5-A25C-5961-1B3F-889235F3D8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73736" y="3408397"/>
            <a:ext cx="760542" cy="760542"/>
          </a:xfrm>
          <a:prstGeom prst="rect">
            <a:avLst/>
          </a:prstGeom>
        </p:spPr>
      </p:pic>
      <p:pic>
        <p:nvPicPr>
          <p:cNvPr id="17" name="Grafikk 16" descr="Dokument kontur">
            <a:extLst>
              <a:ext uri="{FF2B5EF4-FFF2-40B4-BE49-F238E27FC236}">
                <a16:creationId xmlns:a16="http://schemas.microsoft.com/office/drawing/2014/main" id="{C30A2F50-54D2-1465-9C14-F5C942F8E31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48183" y="4168939"/>
            <a:ext cx="718322" cy="71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04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F8F92CC-55B2-40AC-F3F6-808CA2DCF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BPMN - </a:t>
            </a:r>
            <a:r>
              <a:rPr lang="nb-NO" dirty="0" err="1"/>
              <a:t>workflow</a:t>
            </a:r>
            <a:endParaRPr lang="nb-NO" dirty="0"/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C995FF8D-B3AE-ADDB-AF97-D75800972B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697735"/>
            <a:ext cx="10515600" cy="2607118"/>
          </a:xfrm>
        </p:spPr>
      </p:pic>
    </p:spTree>
    <p:extLst>
      <p:ext uri="{BB962C8B-B14F-4D97-AF65-F5344CB8AC3E}">
        <p14:creationId xmlns:p14="http://schemas.microsoft.com/office/powerpoint/2010/main" val="468606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9E88E4B-1273-0C69-4794-03CB5454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Our </a:t>
            </a:r>
            <a:r>
              <a:rPr lang="nb-NO" dirty="0" err="1"/>
              <a:t>tool</a:t>
            </a:r>
            <a:endParaRPr lang="nb-NO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CEEF236-1AB7-6881-9BF4-64A95A41B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851" y="1494043"/>
            <a:ext cx="8433620" cy="526071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800" dirty="0"/>
              <a:t>How to run the tool</a:t>
            </a:r>
          </a:p>
          <a:p>
            <a:pPr marL="0" indent="0">
              <a:buNone/>
            </a:pPr>
            <a:r>
              <a:rPr lang="en-US" sz="3800" b="1" dirty="0">
                <a:solidFill>
                  <a:srgbClr val="0070C0"/>
                </a:solidFill>
              </a:rPr>
              <a:t>1. Requirements:</a:t>
            </a:r>
          </a:p>
          <a:p>
            <a:pPr marL="0" indent="0">
              <a:buNone/>
            </a:pPr>
            <a:r>
              <a:rPr lang="nb-NO" dirty="0"/>
              <a:t>🐍 </a:t>
            </a:r>
            <a:r>
              <a:rPr lang="en-US" dirty="0"/>
              <a:t>Python</a:t>
            </a:r>
          </a:p>
          <a:p>
            <a:pPr marL="0" indent="0">
              <a:buNone/>
            </a:pPr>
            <a:r>
              <a:rPr lang="nb-NO" dirty="0"/>
              <a:t>🧩</a:t>
            </a:r>
            <a:r>
              <a:rPr lang="en-US" dirty="0"/>
              <a:t> </a:t>
            </a:r>
            <a:r>
              <a:rPr lang="en-US" dirty="0" err="1"/>
              <a:t>IfcOpenShell</a:t>
            </a:r>
            <a:endParaRPr lang="en-US" dirty="0"/>
          </a:p>
          <a:p>
            <a:pPr marL="0" indent="0">
              <a:buNone/>
            </a:pPr>
            <a:r>
              <a:rPr lang="en-US" sz="3800" b="1" dirty="0">
                <a:solidFill>
                  <a:srgbClr val="0070C0"/>
                </a:solidFill>
              </a:rPr>
              <a:t>2. </a:t>
            </a:r>
            <a:r>
              <a:rPr lang="en-US" sz="3800" b="1" dirty="0" err="1">
                <a:solidFill>
                  <a:srgbClr val="0070C0"/>
                </a:solidFill>
              </a:rPr>
              <a:t>Prepeare</a:t>
            </a:r>
            <a:r>
              <a:rPr lang="en-US" sz="3800" b="1" dirty="0">
                <a:solidFill>
                  <a:srgbClr val="0070C0"/>
                </a:solidFill>
              </a:rPr>
              <a:t> the IFC Model</a:t>
            </a:r>
          </a:p>
          <a:p>
            <a:pPr marL="0" indent="0">
              <a:buNone/>
            </a:pPr>
            <a:r>
              <a:rPr lang="en-US" dirty="0"/>
              <a:t>- Save a structural model  as an IFC file.</a:t>
            </a:r>
          </a:p>
          <a:p>
            <a:pPr marL="0" indent="0">
              <a:buNone/>
            </a:pPr>
            <a:r>
              <a:rPr lang="en-US" dirty="0"/>
              <a:t>- Place it in the same folder as the script.</a:t>
            </a:r>
          </a:p>
          <a:p>
            <a:pPr marL="0" indent="0">
              <a:buNone/>
            </a:pPr>
            <a:r>
              <a:rPr lang="en-US" sz="3800" b="1" dirty="0">
                <a:solidFill>
                  <a:srgbClr val="0070C0"/>
                </a:solidFill>
              </a:rPr>
              <a:t>3. Run the script</a:t>
            </a:r>
          </a:p>
          <a:p>
            <a:pPr>
              <a:buFontTx/>
              <a:buChar char="-"/>
            </a:pPr>
            <a:r>
              <a:rPr lang="en-US" dirty="0"/>
              <a:t>Open the IFC file</a:t>
            </a:r>
          </a:p>
          <a:p>
            <a:pPr marL="0" indent="0">
              <a:buNone/>
            </a:pPr>
            <a:r>
              <a:rPr lang="en-US" dirty="0"/>
              <a:t>-  Apply the loads</a:t>
            </a:r>
          </a:p>
          <a:p>
            <a:pPr marL="0" indent="0">
              <a:buNone/>
            </a:pPr>
            <a:r>
              <a:rPr lang="en-US" dirty="0"/>
              <a:t>- Run the code</a:t>
            </a:r>
          </a:p>
          <a:p>
            <a:pPr marL="0" indent="0">
              <a:buNone/>
            </a:pPr>
            <a:r>
              <a:rPr lang="en-US" sz="3800" b="1" dirty="0">
                <a:solidFill>
                  <a:srgbClr val="0070C0"/>
                </a:solidFill>
              </a:rPr>
              <a:t>4. Create a report with the results</a:t>
            </a:r>
          </a:p>
          <a:p>
            <a:pPr>
              <a:buFontTx/>
              <a:buChar char="-"/>
            </a:pPr>
            <a:r>
              <a:rPr lang="en-US" dirty="0"/>
              <a:t>“Capacity.control.report.txt” will be created automatically</a:t>
            </a:r>
          </a:p>
          <a:p>
            <a:pPr>
              <a:buFontTx/>
              <a:buChar char="-"/>
            </a:pPr>
            <a:r>
              <a:rPr lang="en-US" dirty="0"/>
              <a:t>Open report to see pass/fail status</a:t>
            </a:r>
            <a:endParaRPr lang="nb-NO" dirty="0"/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6A787C69-2CD9-292B-2B10-CA01C80F7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28" y="1752273"/>
            <a:ext cx="671072" cy="704626"/>
          </a:xfrm>
          <a:prstGeom prst="rect">
            <a:avLst/>
          </a:prstGeo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8D31266F-FF37-B656-6CFC-5798333FB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347" y="2833695"/>
            <a:ext cx="671072" cy="595305"/>
          </a:xfrm>
          <a:prstGeom prst="rect">
            <a:avLst/>
          </a:prstGeom>
        </p:spPr>
      </p:pic>
      <p:pic>
        <p:nvPicPr>
          <p:cNvPr id="8" name="Bilde 7">
            <a:extLst>
              <a:ext uri="{FF2B5EF4-FFF2-40B4-BE49-F238E27FC236}">
                <a16:creationId xmlns:a16="http://schemas.microsoft.com/office/drawing/2014/main" id="{913E05D3-A052-991A-7E44-E8FA185375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701" y="3868233"/>
            <a:ext cx="594499" cy="657743"/>
          </a:xfrm>
          <a:prstGeom prst="rect">
            <a:avLst/>
          </a:prstGeom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3EB5EBCE-7A29-F7D2-FA23-6B2D485EAB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423" y="5506537"/>
            <a:ext cx="571777" cy="51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856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F2E5F01-BF22-12AC-BF4D-B607BEDE3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Output - </a:t>
            </a:r>
            <a:r>
              <a:rPr lang="en-US" dirty="0"/>
              <a:t>"Capacity.control.report.txt" </a:t>
            </a:r>
            <a:endParaRPr lang="nb-NO" dirty="0"/>
          </a:p>
        </p:txBody>
      </p:sp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B61F4687-6015-1289-86B0-EEC7AB2A66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6702" y="1530656"/>
            <a:ext cx="9398595" cy="479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56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150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Office-tema</vt:lpstr>
      <vt:lpstr>Peer presentation</vt:lpstr>
      <vt:lpstr>BPMN - tool</vt:lpstr>
      <vt:lpstr>Aim of our tool</vt:lpstr>
      <vt:lpstr>BPMN - workflow</vt:lpstr>
      <vt:lpstr>Our tool</vt:lpstr>
      <vt:lpstr>Output - "Capacity.control.report.txt"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ida sofie Risnes Fiksdal</dc:creator>
  <cp:lastModifiedBy>ida sofie Risnes Fiksdal</cp:lastModifiedBy>
  <cp:revision>1</cp:revision>
  <dcterms:created xsi:type="dcterms:W3CDTF">2025-11-03T12:55:42Z</dcterms:created>
  <dcterms:modified xsi:type="dcterms:W3CDTF">2025-11-03T14:51:48Z</dcterms:modified>
</cp:coreProperties>
</file>

<file path=docProps/thumbnail.jpeg>
</file>